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6558-8754-7FCF-934E-DC16FF1C8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97C3BC-8229-AAAB-7B94-F549D4EFE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DF2B1-FACE-3DFA-EB09-1A6DAB083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84AB7-E726-5263-807C-BF3D5F3B9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9DA71-2A10-4FCB-9AB4-3E775BB2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16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5B521-5147-A9E0-3BE9-6E86B413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8C3B5-7BE8-29DE-C447-49D9B6E24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F3530-378A-EFF1-8921-5F73715E2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531E1-254E-DC84-1999-3AD70CD77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D9E5F-1EF4-7968-939B-D5E94BF7B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1674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16AB81-25ED-C86F-D292-33D5DAE090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EF9FCA-AAC0-ACD4-9F2F-5FD8153C4B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59A51-31C2-3AB6-1979-C9CD0AADC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05470-C7CD-01FF-AFC2-20C1612A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85E4B-F277-0F84-43E0-D83C19550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6868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C740D-9EAA-4562-D082-A2674548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F933-0321-AF52-CE1A-8F6EC5C2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6861B-286F-66C1-99BE-C963B7142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DAD93-2F17-03A1-C0D7-DD00B7937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EE7EC-9DDD-48E4-9362-B758BFD78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57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F2415-2A80-9FB1-1912-EF1E710AE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32BD5-633C-0E81-51D8-94640E155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CC09E-1873-0968-5619-1FAE5D3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FC8E7-BF0D-C593-84AE-235B9E9C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B33B-C724-8E25-B230-B64595470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9223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11B42-D11E-EE62-B473-1B55366B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DF037-8455-80FF-887D-04581D913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F7F12-4AC5-5F19-4E0D-F22293F64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B62A7-5273-236F-90AD-A4576261F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921FA8-ECDA-131E-C3A2-8D5EB552E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862AA-3CB2-DC96-1452-02F924047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84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17702-D66B-7379-1724-1896DB43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69E4F-6AC4-B3B9-7E15-79C820E4A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3C4F4-342C-EB8A-309A-465654CD1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531F20-FAC8-4A62-D18F-2601EFD55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9826EA-7047-535D-658A-234370F061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24DA96-D2B0-6ED3-B462-FA1AD712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81CDF6-1CF5-7B07-377C-F2DA2E8D7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491BD0-A8E1-F31E-CFF4-D8B4082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9905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A3D4-8C5F-1734-0E96-3DF21C7EC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62C57B-F9A1-A47D-3521-7C2F8F010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A7232A-955A-3497-CACD-3FAD17FFF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97BA7D-59C2-4ECA-B552-39005AB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427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F4AEE8-F38A-7807-B14A-EB5AB6D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164088-A6A3-8A90-D945-D0A2266D5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A178F-4059-061B-8354-FD4101643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942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2E0FE-4CFD-E610-B0AD-B41EF7197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983C4-08B6-5D68-37ED-C2CB06109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9D146E-F012-E547-1612-51934B8A1B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B9779-A8F1-E9E4-FC44-76D53031F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E94D1-2616-67B7-D390-893210A5E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C0439-E532-F121-518A-7822E82A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3472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C1917-836C-4E66-2C7C-C1B836979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EE0222-6172-E803-5E92-CEDF227A8C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3E7A5-A519-D6C5-7036-55A809F44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7C74C-7AC6-635B-9317-1C5B2004E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7A906-5651-EDBE-853C-C838EC09D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43E08-1672-2B4B-1FA4-3A512C313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1110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C49D97-F34B-D026-AB86-2640446CA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94527-7826-8E3A-3EA3-6F1ED61AA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B2EBE-4DBC-E0CF-158F-4509B35ABE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1A84-F746-4922-A48B-AD66B9020DB0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D0C78-8A72-80A5-2F02-35B5A75D64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C8F71-349A-51A6-7993-2EDDD8552B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913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41E99BA-DA0A-DEC9-29EC-0293CBC00F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5" r="-1" b="-1"/>
          <a:stretch/>
        </p:blipFill>
        <p:spPr>
          <a:xfrm>
            <a:off x="-1219" y="-4"/>
            <a:ext cx="12191695" cy="6858000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81377" y="1386250"/>
            <a:ext cx="4598786" cy="411340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9573" y="1494845"/>
            <a:ext cx="4354593" cy="386112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987224" y="1122042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2DAA7-1CAE-56EB-9C45-17F0F2476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6142" y="2898979"/>
            <a:ext cx="3897655" cy="678633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 Jeu de la Ville</a:t>
            </a:r>
            <a:endParaRPr lang="fr-FR" sz="3600" dirty="0">
              <a:solidFill>
                <a:schemeClr val="tx1">
                  <a:lumMod val="75000"/>
                  <a:lumOff val="2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508447-FDF3-F1AE-2279-D8A4CADB7C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0819" y="3661573"/>
            <a:ext cx="2929408" cy="678633"/>
          </a:xfrm>
        </p:spPr>
        <p:txBody>
          <a:bodyPr anchor="t">
            <a:normAutofit/>
          </a:bodyPr>
          <a:lstStyle/>
          <a:p>
            <a:r>
              <a:rPr lang="fr-F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Étude de modèles de villes générées via un automate cellulaire</a:t>
            </a:r>
            <a:endParaRPr lang="fr-F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6536C0D-2219-44F1-94EC-B9A56501D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6303" y="1122043"/>
            <a:ext cx="4908132" cy="4613915"/>
            <a:chOff x="6516303" y="1122043"/>
            <a:chExt cx="4908132" cy="4613915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DF0CCBF-D7FD-451C-92EB-84C362B69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0901" y="1264257"/>
              <a:ext cx="4534335" cy="423539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B1B8EEB-4E8B-43EC-AB8F-F7E2CD9682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300000">
              <a:off x="6516303" y="1122043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8" name="Picture 7" descr="A picture containing coelenterate, invertebrate, coral&#10;&#10;Description automatically generated">
            <a:extLst>
              <a:ext uri="{FF2B5EF4-FFF2-40B4-BE49-F238E27FC236}">
                <a16:creationId xmlns:a16="http://schemas.microsoft.com/office/drawing/2014/main" id="{1AAAFE3E-4A14-99CE-895D-DA910FBAF5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5" r="14669" b="-3"/>
          <a:stretch/>
        </p:blipFill>
        <p:spPr>
          <a:xfrm>
            <a:off x="6882275" y="1386254"/>
            <a:ext cx="4228348" cy="3969721"/>
          </a:xfrm>
          <a:custGeom>
            <a:avLst/>
            <a:gdLst/>
            <a:ahLst/>
            <a:cxnLst/>
            <a:rect l="l" t="t" r="r" b="b"/>
            <a:pathLst>
              <a:path w="3952684" h="3588642">
                <a:moveTo>
                  <a:pt x="2262021" y="0"/>
                </a:moveTo>
                <a:cubicBezTo>
                  <a:pt x="2521915" y="0"/>
                  <a:pt x="2761111" y="48268"/>
                  <a:pt x="2973080" y="143330"/>
                </a:cubicBezTo>
                <a:cubicBezTo>
                  <a:pt x="3171733" y="232491"/>
                  <a:pt x="3346211" y="362626"/>
                  <a:pt x="3491678" y="530048"/>
                </a:cubicBezTo>
                <a:cubicBezTo>
                  <a:pt x="3788979" y="872350"/>
                  <a:pt x="3952684" y="1358801"/>
                  <a:pt x="3952684" y="1899831"/>
                </a:cubicBezTo>
                <a:cubicBezTo>
                  <a:pt x="3952684" y="2115686"/>
                  <a:pt x="3889322" y="2288927"/>
                  <a:pt x="3747331" y="2461593"/>
                </a:cubicBezTo>
                <a:cubicBezTo>
                  <a:pt x="3598809" y="2642210"/>
                  <a:pt x="3375643" y="2808567"/>
                  <a:pt x="3139331" y="2984675"/>
                </a:cubicBezTo>
                <a:cubicBezTo>
                  <a:pt x="3095732" y="3017128"/>
                  <a:pt x="3050692" y="3050728"/>
                  <a:pt x="3005652" y="3084736"/>
                </a:cubicBezTo>
                <a:cubicBezTo>
                  <a:pt x="2602495" y="3389096"/>
                  <a:pt x="2308249" y="3588642"/>
                  <a:pt x="1907213" y="3588642"/>
                </a:cubicBezTo>
                <a:cubicBezTo>
                  <a:pt x="1296158" y="3588642"/>
                  <a:pt x="863400" y="3343695"/>
                  <a:pt x="460242" y="2769559"/>
                </a:cubicBezTo>
                <a:cubicBezTo>
                  <a:pt x="407483" y="2694411"/>
                  <a:pt x="355911" y="2626066"/>
                  <a:pt x="306036" y="2560014"/>
                </a:cubicBezTo>
                <a:cubicBezTo>
                  <a:pt x="99326" y="2286139"/>
                  <a:pt x="0" y="2143712"/>
                  <a:pt x="0" y="1899831"/>
                </a:cubicBezTo>
                <a:cubicBezTo>
                  <a:pt x="0" y="1657671"/>
                  <a:pt x="62259" y="1418460"/>
                  <a:pt x="184911" y="1188839"/>
                </a:cubicBezTo>
                <a:cubicBezTo>
                  <a:pt x="304934" y="964216"/>
                  <a:pt x="476527" y="758606"/>
                  <a:pt x="694859" y="577907"/>
                </a:cubicBezTo>
                <a:cubicBezTo>
                  <a:pt x="909458" y="400240"/>
                  <a:pt x="1164345" y="253716"/>
                  <a:pt x="1432127" y="154228"/>
                </a:cubicBezTo>
                <a:cubicBezTo>
                  <a:pt x="1707119" y="51875"/>
                  <a:pt x="1986436" y="0"/>
                  <a:pt x="2262021" y="0"/>
                </a:cubicBezTo>
                <a:close/>
              </a:path>
            </a:pathLst>
          </a:cu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A22318-F69D-0380-A4DC-20A45409EAF0}"/>
              </a:ext>
            </a:extLst>
          </p:cNvPr>
          <p:cNvSpPr txBox="1"/>
          <p:nvPr/>
        </p:nvSpPr>
        <p:spPr>
          <a:xfrm>
            <a:off x="9744988" y="-8154"/>
            <a:ext cx="2445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Clément OGÉ</a:t>
            </a:r>
          </a:p>
          <a:p>
            <a:pPr algn="r"/>
            <a:r>
              <a:rPr lang="en-US" sz="2000" dirty="0">
                <a:solidFill>
                  <a:schemeClr val="bg1"/>
                </a:solidFill>
                <a:latin typeface="Bahnschrift Light" panose="020B0502040204020203" pitchFamily="34" charset="0"/>
                <a:cs typeface="Arial" panose="020B0604020202020204" pitchFamily="34" charset="0"/>
              </a:rPr>
              <a:t>N° 39342</a:t>
            </a:r>
            <a:endParaRPr lang="fr-FR" sz="2000" dirty="0">
              <a:solidFill>
                <a:schemeClr val="bg1"/>
              </a:solidFill>
              <a:latin typeface="Bahnschrift Light" panose="020B05020402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835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3F938-44A0-4849-942A-9147411E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26323-B665-733C-029B-88EB50AA7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5435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20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Meiryo</vt:lpstr>
      <vt:lpstr>Aharoni</vt:lpstr>
      <vt:lpstr>Arial</vt:lpstr>
      <vt:lpstr>Bahnschrift</vt:lpstr>
      <vt:lpstr>Bahnschrift Light</vt:lpstr>
      <vt:lpstr>Calibri</vt:lpstr>
      <vt:lpstr>Calibri Light</vt:lpstr>
      <vt:lpstr>Cambria Math</vt:lpstr>
      <vt:lpstr>Office Theme</vt:lpstr>
      <vt:lpstr>Le Jeu de la Ville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Jeu de la Ville: Étude de modèles de villes générées via un automate cellulaire</dc:title>
  <dc:creator>Lenovo</dc:creator>
  <cp:lastModifiedBy>Lenovo</cp:lastModifiedBy>
  <cp:revision>5</cp:revision>
  <dcterms:created xsi:type="dcterms:W3CDTF">2023-05-30T08:42:58Z</dcterms:created>
  <dcterms:modified xsi:type="dcterms:W3CDTF">2023-05-30T10:00:13Z</dcterms:modified>
</cp:coreProperties>
</file>

<file path=docProps/thumbnail.jpeg>
</file>